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4B07-5541-4A25-84A4-B61CFAFCFA7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DE0C6-7B4E-4A9B-8479-AAF43E864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8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DE0C6-7B4E-4A9B-8479-AAF43E864A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9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7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1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8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8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8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8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5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0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BF54-BA37-4653-85BC-8D55CCC6C7B7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406D-71ED-4F7B-87F3-53D5E45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5155" r="26392" b="25910"/>
          <a:stretch/>
        </p:blipFill>
        <p:spPr bwMode="auto">
          <a:xfrm>
            <a:off x="216816" y="1873258"/>
            <a:ext cx="8757502" cy="33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7245" r="58713" b="77534"/>
          <a:stretch/>
        </p:blipFill>
        <p:spPr bwMode="auto">
          <a:xfrm rot="120000">
            <a:off x="997457" y="500743"/>
            <a:ext cx="2180223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2" t="7245" r="21442" b="77534"/>
          <a:stretch/>
        </p:blipFill>
        <p:spPr bwMode="auto">
          <a:xfrm rot="180000">
            <a:off x="6237636" y="522905"/>
            <a:ext cx="1799737" cy="12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33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25017" r="29716" b="25223"/>
          <a:stretch/>
        </p:blipFill>
        <p:spPr bwMode="auto">
          <a:xfrm>
            <a:off x="245096" y="1715678"/>
            <a:ext cx="8323869" cy="341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3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25017" r="26237" b="26048"/>
          <a:stretch/>
        </p:blipFill>
        <p:spPr bwMode="auto">
          <a:xfrm>
            <a:off x="226242" y="1715678"/>
            <a:ext cx="8766929" cy="335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2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25154" r="28480" b="22887"/>
          <a:stretch/>
        </p:blipFill>
        <p:spPr bwMode="auto">
          <a:xfrm>
            <a:off x="197963" y="1725104"/>
            <a:ext cx="8521832" cy="35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12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25567" r="27938" b="24948"/>
          <a:stretch/>
        </p:blipFill>
        <p:spPr bwMode="auto">
          <a:xfrm>
            <a:off x="235670" y="1753386"/>
            <a:ext cx="8550111" cy="33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68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25430" r="30103" b="24948"/>
          <a:stretch/>
        </p:blipFill>
        <p:spPr bwMode="auto">
          <a:xfrm>
            <a:off x="254524" y="1743958"/>
            <a:ext cx="8267307" cy="340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69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5154" r="29252" b="23849"/>
          <a:stretch/>
        </p:blipFill>
        <p:spPr bwMode="auto">
          <a:xfrm>
            <a:off x="235670" y="1725104"/>
            <a:ext cx="8389856" cy="349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24742" r="27706" b="24811"/>
          <a:stretch/>
        </p:blipFill>
        <p:spPr bwMode="auto">
          <a:xfrm>
            <a:off x="226243" y="1696825"/>
            <a:ext cx="8587820" cy="34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9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24880" r="29871" b="25636"/>
          <a:stretch/>
        </p:blipFill>
        <p:spPr bwMode="auto">
          <a:xfrm>
            <a:off x="263951" y="1835551"/>
            <a:ext cx="8286160" cy="33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79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</Words>
  <Application>Microsoft Office PowerPoint</Application>
  <PresentationFormat>Экран (4:3)</PresentationFormat>
  <Paragraphs>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2022-04-19T05:50:54Z</dcterms:created>
  <dcterms:modified xsi:type="dcterms:W3CDTF">2022-04-19T07:35:53Z</dcterms:modified>
</cp:coreProperties>
</file>