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1" r:id="rId12"/>
    <p:sldId id="272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21/07/12/chemu-budut-uchit-v-shkole-s-1-sentiabria-2022-goda.html" TargetMode="External"/><Relationship Id="rId3" Type="http://schemas.openxmlformats.org/officeDocument/2006/relationships/hyperlink" Target="https://fgos.ru/" TargetMode="External"/><Relationship Id="rId7" Type="http://schemas.openxmlformats.org/officeDocument/2006/relationships/hyperlink" Target="https://externat.foxford.ru/polezno-znat/fgos-2020" TargetMode="External"/><Relationship Id="rId2" Type="http://schemas.openxmlformats.org/officeDocument/2006/relationships/hyperlink" Target="http://publication.pravo.gov.ru/Document/View/0001202107050027?index=0&amp;rangeSiz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53.ru/np-includes/upload/2021/09/21/16562.pdf" TargetMode="External"/><Relationship Id="rId5" Type="http://schemas.openxmlformats.org/officeDocument/2006/relationships/hyperlink" Target="https://edu.gov.ru/" TargetMode="External"/><Relationship Id="rId4" Type="http://schemas.openxmlformats.org/officeDocument/2006/relationships/hyperlink" Target="http://edso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.gov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2" y="1173518"/>
            <a:ext cx="10755392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третьего поколения.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Изменения.</a:t>
            </a:r>
            <a:endParaRPr lang="ru-RU" b="1" dirty="0">
              <a:solidFill>
                <a:srgbClr val="E2102B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4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solidFill>
                <a:srgbClr val="E21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924" y="2790092"/>
            <a:ext cx="4853354" cy="21101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Есть интересные идеи и находки, которые справедливы и созвучны новому времени.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85692" y="1465386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Вариативность содержания и сроков образования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86246" y="3024555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585" y="1160586"/>
            <a:ext cx="3540369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Индивидуальные учебные планы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0123" y="5187461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77199" y="4736124"/>
            <a:ext cx="3364523" cy="11488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Деление на группы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2140" y="2569064"/>
            <a:ext cx="5159830" cy="290240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publication.pravo.gov.ru/Document/View/0001202107050027?index=0&amp;rangeSize=1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Приказ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тексты ФГОС всех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Муштавинская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И.В. Путеводитель по ФГОС основного и среднего общего образования: Методическое пособие. Санкт-Петербург: КАРО,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externat.foxford.ru/polezno-znat/fgos-2020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rg.ru/2021/07/12/chemu-budut-uchit-v-shkole-s-1-sentiabria-2022-goda.html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ФГОС 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2.infourok.ru/uploads/ex/134e/0007664d-c67db415/img1.jpg"/>
          <p:cNvPicPr>
            <a:picLocks noChangeAspect="1" noChangeArrowheads="1"/>
          </p:cNvPicPr>
          <p:nvPr/>
        </p:nvPicPr>
        <p:blipFill>
          <a:blip r:embed="rId2" cstate="print"/>
          <a:srcRect l="8299" t="29060" b="7009"/>
          <a:stretch>
            <a:fillRect/>
          </a:stretch>
        </p:blipFill>
        <p:spPr bwMode="auto">
          <a:xfrm>
            <a:off x="6127994" y="3687259"/>
            <a:ext cx="6064006" cy="317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78715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40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ФГОС НОО и ООО в 2021 году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ФГОС – Приказ Министерства просвещения №287 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готовности введения ФГОС (региональный, муниципальный уровень, ОО) –     2 полугодие 2021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ПООП с учетом апробации – 1 полугодие 2022 года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начиная 2022/2023 учебного года.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ФГОС – до 2027 года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61" y="694157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Методологическая основа –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системно-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деятельностный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Приводят стандарты в соответствие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2367">
            <a:off x="155971" y="4528150"/>
            <a:ext cx="5322276" cy="358117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08538" y="2506662"/>
            <a:ext cx="10515600" cy="2628046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0" lv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апробацию Рабочих программ ФГОС</a:t>
            </a: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8741" y="4960995"/>
            <a:ext cx="6941503" cy="483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НО и ООО (5-9 классы) одновременно.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</a:t>
            </a:r>
            <a:r>
              <a:rPr lang="ru-RU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731</Words>
  <Application>Microsoft Office PowerPoint</Application>
  <PresentationFormat>Произвольный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ФГОС третьего поколения. Изменения.</vt:lpstr>
      <vt:lpstr>ФГОС – </vt:lpstr>
      <vt:lpstr>задачи ФГОС</vt:lpstr>
      <vt:lpstr>Введение ФГОС НОО и ООО в 2021 году</vt:lpstr>
      <vt:lpstr>Методологическая основа –  системно-деятельностный подход</vt:lpstr>
      <vt:lpstr>Научно-методическое сопровождение ФГОС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Выводы</vt:lpstr>
      <vt:lpstr>Слайд 12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21</cp:revision>
  <dcterms:created xsi:type="dcterms:W3CDTF">2021-10-25T08:59:21Z</dcterms:created>
  <dcterms:modified xsi:type="dcterms:W3CDTF">2022-04-04T10:44:48Z</dcterms:modified>
</cp:coreProperties>
</file>